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-16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5/8/2025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5/8/2025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5/8/2025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5/8/2025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5/8/2025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5/8/2025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5/8/2025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5/8/2025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5/8/2025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5/8/2025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5/8/2025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5/8/2025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Қ.Байсейітов атындағы саз колледжі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Сыбайлас жемқорлықтың картограммасы</a:t>
            </a:r>
          </a:p>
          <a:p>
            <a:r>
              <a:t>Адалдық – болашақтың кепілі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Қорытынды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Сыбайлас жемқорлыққа жол жоқ</a:t>
            </a:r>
          </a:p>
          <a:p>
            <a:r>
              <a:t>- Адалдық – білім ордасының басты қағидасы</a:t>
            </a:r>
          </a:p>
          <a:p>
            <a:r>
              <a:t>- Бірге күресейік!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Кіріспе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Сыбайлас жемқорлық дегеніміз не?</a:t>
            </a:r>
          </a:p>
          <a:p>
            <a:r>
              <a:t>- Оқу орнындағы қауіптер</a:t>
            </a:r>
          </a:p>
          <a:p>
            <a:r>
              <a:t>- Бұл картограмманы жасау мақсаты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Қабылдау комиссиясы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Тәуекелдер:</a:t>
            </a:r>
          </a:p>
          <a:p>
            <a:r>
              <a:t>- Таныстық арқылы қабылдау</a:t>
            </a:r>
          </a:p>
          <a:p>
            <a:r>
              <a:t>- Құжаттардың дұрыс рәсімделмеуі</a:t>
            </a:r>
          </a:p>
          <a:p>
            <a:endParaRPr/>
          </a:p>
          <a:p>
            <a:r>
              <a:t>Алдын алу шаралары:</a:t>
            </a:r>
          </a:p>
          <a:p>
            <a:r>
              <a:t>- Ашық қабылдау ережелері</a:t>
            </a:r>
          </a:p>
          <a:p>
            <a:r>
              <a:t>- Бейнебақылау</a:t>
            </a:r>
          </a:p>
          <a:p>
            <a:r>
              <a:t>- Қоғамдық бақылау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Стипендия тағайындау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Тәуекелдер:</a:t>
            </a:r>
          </a:p>
          <a:p>
            <a:r>
              <a:t>- Әділетсіз бөлу</a:t>
            </a:r>
          </a:p>
          <a:p>
            <a:endParaRPr/>
          </a:p>
          <a:p>
            <a:r>
              <a:t>Алдын алу шаралары:</a:t>
            </a:r>
          </a:p>
          <a:p>
            <a:r>
              <a:t>- Автоматтандырылған жүйе</a:t>
            </a:r>
          </a:p>
          <a:p>
            <a:r>
              <a:t>- Рейтингтің жариялылығы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Бағалау және емтихан нәтижелері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Тәуекелдер:</a:t>
            </a:r>
          </a:p>
          <a:p>
            <a:r>
              <a:t>- Пара алу арқылы баға қою</a:t>
            </a:r>
          </a:p>
          <a:p>
            <a:endParaRPr/>
          </a:p>
          <a:p>
            <a:r>
              <a:t>Алдын алу шаралары:</a:t>
            </a:r>
          </a:p>
          <a:p>
            <a:r>
              <a:t>- Апелляция</a:t>
            </a:r>
          </a:p>
          <a:p>
            <a:r>
              <a:t>- Аноним сауалнамалар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Материалдық көмек, жатақхана бөлу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Тәуекелдер:</a:t>
            </a:r>
          </a:p>
          <a:p>
            <a:r>
              <a:t>- Жеке таныстық арқылы шешім қабылдау</a:t>
            </a:r>
          </a:p>
          <a:p>
            <a:endParaRPr/>
          </a:p>
          <a:p>
            <a:r>
              <a:t>Алдын алу шаралары:</a:t>
            </a:r>
          </a:p>
          <a:p>
            <a:r>
              <a:t>- Ашық критерийлер</a:t>
            </a:r>
          </a:p>
          <a:p>
            <a:r>
              <a:t>- Комиссия шешімі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Қызмет көрсету (аспап, құрал-жабдық)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Тәуекелдер:</a:t>
            </a:r>
          </a:p>
          <a:p>
            <a:r>
              <a:t>- Аспаптарды әділетсіз бөлу</a:t>
            </a:r>
          </a:p>
          <a:p>
            <a:endParaRPr/>
          </a:p>
          <a:p>
            <a:r>
              <a:t>Алдын алу шаралары:</a:t>
            </a:r>
          </a:p>
          <a:p>
            <a:r>
              <a:t>- Ашық тізімдер, кестелер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Персоналды қабылдау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Тәуекелдер:</a:t>
            </a:r>
          </a:p>
          <a:p>
            <a:r>
              <a:t>- Таныстықпен жұмысқа қабылдау</a:t>
            </a:r>
          </a:p>
          <a:p>
            <a:endParaRPr/>
          </a:p>
          <a:p>
            <a:r>
              <a:t>Алдын алу шаралары:</a:t>
            </a:r>
          </a:p>
          <a:p>
            <a:r>
              <a:t>- Конкурстық іріктеу</a:t>
            </a:r>
          </a:p>
          <a:p>
            <a:r>
              <a:t>- HR бөлімінің бақылауы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Мәдени шаралардағы тәуекелдер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Тәуекелдер:</a:t>
            </a:r>
          </a:p>
          <a:p>
            <a:r>
              <a:t>- Қаржыны тиімсіз пайдалану</a:t>
            </a:r>
          </a:p>
          <a:p>
            <a:endParaRPr/>
          </a:p>
          <a:p>
            <a:r>
              <a:t>Алдын алу шаралары:</a:t>
            </a:r>
          </a:p>
          <a:p>
            <a:r>
              <a:t>- Қаржылық есептің ашықтығы</a:t>
            </a:r>
          </a:p>
          <a:p>
            <a:r>
              <a:t>- Ішкі аудит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</TotalTime>
  <Words>191</Words>
  <Application>Microsoft Macintosh PowerPoint</Application>
  <PresentationFormat>Экран (4:3)</PresentationFormat>
  <Paragraphs>61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Қ.Байсейітов атындағы саз колледжі</vt:lpstr>
      <vt:lpstr>Кіріспе</vt:lpstr>
      <vt:lpstr>Қабылдау комиссиясы</vt:lpstr>
      <vt:lpstr>Стипендия тағайындау</vt:lpstr>
      <vt:lpstr>Бағалау және емтихан нәтижелері</vt:lpstr>
      <vt:lpstr>Материалдық көмек, жатақхана бөлу</vt:lpstr>
      <vt:lpstr>Қызмет көрсету (аспап, құрал-жабдық)</vt:lpstr>
      <vt:lpstr>Персоналды қабылдау</vt:lpstr>
      <vt:lpstr>Мәдени шаралардағы тәуекелдер</vt:lpstr>
      <vt:lpstr>Қорытынды</vt:lpstr>
    </vt:vector>
  </TitlesOfParts>
  <Manager/>
  <Company/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Қ.Байсейітов атындағы саз колледжі</dc:title>
  <dc:subject/>
  <dc:creator/>
  <cp:keywords/>
  <dc:description>generated using python-pptx</dc:description>
  <cp:lastModifiedBy>Админ-Д</cp:lastModifiedBy>
  <cp:revision>2</cp:revision>
  <dcterms:created xsi:type="dcterms:W3CDTF">2013-01-27T09:14:16Z</dcterms:created>
  <dcterms:modified xsi:type="dcterms:W3CDTF">2025-05-08T07:19:08Z</dcterms:modified>
  <cp:category/>
</cp:coreProperties>
</file>